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0" r:id="rId2"/>
  </p:sldMasterIdLst>
  <p:notesMasterIdLst>
    <p:notesMasterId r:id="rId5"/>
  </p:notesMasterIdLst>
  <p:handoutMasterIdLst>
    <p:handoutMasterId r:id="rId6"/>
  </p:handoutMasterIdLst>
  <p:sldIdLst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06" autoAdjust="0"/>
  </p:normalViewPr>
  <p:slideViewPr>
    <p:cSldViewPr snapToGrid="0">
      <p:cViewPr varScale="1">
        <p:scale>
          <a:sx n="74" d="100"/>
          <a:sy n="74" d="100"/>
        </p:scale>
        <p:origin x="1368" y="6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55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9DA1A-F0DB-4446-88F6-5412A026F7D7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B835D-59B9-4953-BE5D-1133FC6A33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912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66B9B-C06B-48AC-B379-535E7FE0E4D8}" type="datetimeFigureOut">
              <a:rPr lang="zh-CN" altLang="en-US" smtClean="0"/>
              <a:t>2015/4/6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4E6E4-4C13-4767-910F-43B5784A03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20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4E6E4-4C13-4767-910F-43B5784A036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54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073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597238" y="6347995"/>
            <a:ext cx="1014994" cy="365125"/>
          </a:xfrm>
        </p:spPr>
        <p:txBody>
          <a:bodyPr/>
          <a:lstStyle/>
          <a:p>
            <a:pPr algn="l"/>
            <a:r>
              <a:rPr lang="en-US" altLang="zh-CN" dirty="0" smtClean="0"/>
              <a:t>VALSE2015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5528"/>
          </a:xfrm>
          <a:prstGeom prst="rect">
            <a:avLst/>
          </a:prstGeom>
        </p:spPr>
        <p:txBody>
          <a:bodyPr/>
          <a:lstStyle>
            <a:lvl1pPr algn="ctr"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485985" y="6347995"/>
            <a:ext cx="102936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fld id="{4D60D7E3-E19F-4D38-8349-98EEF5B477D5}" type="slidenum">
              <a:rPr lang="zh-CN" altLang="en-US" smtClean="0"/>
              <a:pPr>
                <a:lnSpc>
                  <a:spcPct val="150000"/>
                </a:lnSpc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1291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F37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Vision And Learning Seminar</a:t>
            </a:r>
          </a:p>
          <a:p>
            <a:pPr algn="ctr"/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2015, Chengdu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817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7238" y="6356350"/>
            <a:ext cx="10149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en-US" altLang="zh-CN" dirty="0" smtClean="0"/>
              <a:t>VALSE2015</a:t>
            </a:r>
            <a:endParaRPr lang="zh-CN" altLang="en-US" dirty="0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628650" y="1027907"/>
            <a:ext cx="7886700" cy="0"/>
          </a:xfrm>
          <a:prstGeom prst="line">
            <a:avLst/>
          </a:prstGeom>
          <a:ln w="25400">
            <a:solidFill>
              <a:srgbClr val="F374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 userDrawn="1"/>
        </p:nvCxnSpPr>
        <p:spPr>
          <a:xfrm>
            <a:off x="628650" y="6176963"/>
            <a:ext cx="7886700" cy="0"/>
          </a:xfrm>
          <a:prstGeom prst="line">
            <a:avLst/>
          </a:prstGeom>
          <a:ln w="25400">
            <a:solidFill>
              <a:srgbClr val="F374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标题 4"/>
          <p:cNvSpPr txBox="1">
            <a:spLocks/>
          </p:cNvSpPr>
          <p:nvPr userDrawn="1"/>
        </p:nvSpPr>
        <p:spPr>
          <a:xfrm>
            <a:off x="628650" y="365126"/>
            <a:ext cx="7886700" cy="6455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846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683419" y="2565400"/>
            <a:ext cx="7848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1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1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1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1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/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论文题目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pPr algn="ctr" eaLnBrk="1" hangingPunct="1"/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论文作者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pPr algn="ctr" eaLnBrk="1" hangingPunct="1"/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作者单位：例如北京大学</a:t>
            </a:r>
            <a:endParaRPr lang="en-US" altLang="zh-CN" sz="2800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  <a:p>
            <a:pPr algn="ctr" eaLnBrk="1" hangingPunct="1"/>
            <a:r>
              <a:rPr lang="zh-CN" altLang="en-US" sz="2800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发表在：例如</a:t>
            </a:r>
            <a:r>
              <a:rPr lang="en-US" altLang="zh-CN" sz="2800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CVPR 2013</a:t>
            </a:r>
            <a:endParaRPr lang="en-GB" altLang="ko-KR" sz="2800" b="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-2381" y="6207125"/>
            <a:ext cx="914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1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1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1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1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/>
            <a:r>
              <a:rPr lang="en-US" altLang="ko-KR" sz="1600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Poster </a:t>
            </a:r>
            <a:r>
              <a:rPr lang="en-US" altLang="zh-CN" sz="1600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XXX(</a:t>
            </a:r>
            <a:r>
              <a:rPr lang="zh-CN" altLang="en-US" sz="1600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编号</a:t>
            </a:r>
            <a:r>
              <a:rPr lang="en-US" altLang="zh-CN" sz="1600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)</a:t>
            </a:r>
            <a:endParaRPr lang="en-GB" altLang="ko-KR" sz="1600" b="0" dirty="0"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8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论文题目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485985" y="6347995"/>
            <a:ext cx="1029365" cy="365125"/>
          </a:xfrm>
        </p:spPr>
        <p:txBody>
          <a:bodyPr/>
          <a:lstStyle/>
          <a:p>
            <a:pPr>
              <a:lnSpc>
                <a:spcPct val="150000"/>
              </a:lnSpc>
            </a:pPr>
            <a:fld id="{4D60D7E3-E19F-4D38-8349-98EEF5B477D5}" type="slidenum">
              <a:rPr lang="zh-CN" altLang="en-US" smtClean="0">
                <a:solidFill>
                  <a:schemeClr val="bg1">
                    <a:lumMod val="50000"/>
                  </a:schemeClr>
                </a:solidFill>
              </a:rPr>
              <a:pPr>
                <a:lnSpc>
                  <a:spcPct val="150000"/>
                </a:lnSpc>
              </a:pPr>
              <a:t>2</a:t>
            </a:fld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灯片编号占位符 3"/>
          <p:cNvSpPr txBox="1">
            <a:spLocks/>
          </p:cNvSpPr>
          <p:nvPr/>
        </p:nvSpPr>
        <p:spPr>
          <a:xfrm>
            <a:off x="6653014" y="6242260"/>
            <a:ext cx="151093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Poster</a:t>
            </a:r>
            <a:r>
              <a:rPr lang="zh-CN" altLang="en-US" sz="1400" dirty="0" smtClean="0">
                <a:solidFill>
                  <a:schemeClr val="bg1">
                    <a:lumMod val="50000"/>
                  </a:schemeClr>
                </a:solidFill>
              </a:rPr>
              <a:t>编号：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XX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06690" y="6274754"/>
            <a:ext cx="2569880" cy="342014"/>
            <a:chOff x="409077" y="6283603"/>
            <a:chExt cx="2580282" cy="343398"/>
          </a:xfrm>
        </p:grpSpPr>
        <p:sp>
          <p:nvSpPr>
            <p:cNvPr id="9" name="矩形 8"/>
            <p:cNvSpPr/>
            <p:nvPr/>
          </p:nvSpPr>
          <p:spPr>
            <a:xfrm>
              <a:off x="409077" y="6283603"/>
              <a:ext cx="343398" cy="3433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latin typeface="Berlin Sans FB" panose="020E0602020502020306" pitchFamily="34" charset="0"/>
                </a:rPr>
                <a:t>V</a:t>
              </a:r>
              <a:endParaRPr lang="zh-CN" altLang="en-US" sz="1600" dirty="0">
                <a:latin typeface="Berlin Sans FB" panose="020E0602020502020306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矩形 9"/>
                <p:cNvSpPr/>
                <p:nvPr/>
              </p:nvSpPr>
              <p:spPr>
                <a:xfrm>
                  <a:off x="735132" y="6283603"/>
                  <a:ext cx="2254227" cy="343398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1600" dirty="0" smtClean="0">
                            <a:solidFill>
                              <a:schemeClr val="tx1"/>
                            </a:solidFill>
                          </a:rPr>
                          <m:t>VALSE</m:t>
                        </m:r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altLang="zh-CN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2015∙</m:t>
                        </m:r>
                        <m:r>
                          <m:rPr>
                            <m:sty m:val="p"/>
                          </m:r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Chengdu</m:t>
                        </m:r>
                      </m:oMath>
                    </m:oMathPara>
                  </a14:m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0" name="矩形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132" y="6283603"/>
                  <a:ext cx="2254227" cy="34339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071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灯片编号占位符 3"/>
          <p:cNvSpPr txBox="1">
            <a:spLocks/>
          </p:cNvSpPr>
          <p:nvPr/>
        </p:nvSpPr>
        <p:spPr>
          <a:xfrm>
            <a:off x="3176571" y="6242260"/>
            <a:ext cx="3428400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>
                    <a:lumMod val="50000"/>
                  </a:schemeClr>
                </a:solidFill>
              </a:rPr>
              <a:t>作者：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XXX,</a:t>
            </a:r>
            <a:r>
              <a:rPr lang="zh-CN" altLang="en-US" sz="1400" dirty="0" smtClean="0">
                <a:solidFill>
                  <a:schemeClr val="bg1">
                    <a:lumMod val="50000"/>
                  </a:schemeClr>
                </a:solidFill>
              </a:rPr>
              <a:t>，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zh-CN" altLang="en-US" sz="1400" dirty="0" smtClean="0">
                <a:solidFill>
                  <a:schemeClr val="bg1">
                    <a:lumMod val="50000"/>
                  </a:schemeClr>
                </a:solidFill>
              </a:rPr>
              <a:t> ，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zh-CN" altLang="en-US" sz="1400" dirty="0" smtClean="0">
                <a:solidFill>
                  <a:schemeClr val="bg1">
                    <a:lumMod val="50000"/>
                  </a:schemeClr>
                </a:solidFill>
              </a:rPr>
              <a:t> ，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XXX</a:t>
            </a:r>
            <a:r>
              <a:rPr lang="zh-CN" altLang="en-US" sz="1400" dirty="0" smtClean="0">
                <a:solidFill>
                  <a:schemeClr val="bg1">
                    <a:lumMod val="50000"/>
                  </a:schemeClr>
                </a:solidFill>
              </a:rPr>
              <a:t> ，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XXX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46</Words>
  <Application>Microsoft Office PowerPoint</Application>
  <PresentationFormat>全屏显示(4:3)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Arial</vt:lpstr>
      <vt:lpstr>Berlin Sans FB</vt:lpstr>
      <vt:lpstr>Calibri</vt:lpstr>
      <vt:lpstr>Cambria Math</vt:lpstr>
      <vt:lpstr>1_自定义设计方案</vt:lpstr>
      <vt:lpstr>自定义设计方案</vt:lpstr>
      <vt:lpstr>PowerPoint 演示文稿</vt:lpstr>
      <vt:lpstr>论文题目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mender</dc:creator>
  <cp:lastModifiedBy>Microsoft 帐户</cp:lastModifiedBy>
  <cp:revision>30</cp:revision>
  <dcterms:created xsi:type="dcterms:W3CDTF">2014-11-08T12:15:12Z</dcterms:created>
  <dcterms:modified xsi:type="dcterms:W3CDTF">2015-04-06T05:48:19Z</dcterms:modified>
</cp:coreProperties>
</file>